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3" r:id="rId6"/>
    <p:sldId id="264" r:id="rId7"/>
    <p:sldId id="258" r:id="rId8"/>
    <p:sldId id="259" r:id="rId9"/>
    <p:sldId id="260"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historydiscussion.net/history/history-of-america/the-american-war-of-independence/162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600" dirty="0" smtClean="0"/>
              <a:t>History, Degree Part-3,Paper-7,Unit-1,  </a:t>
            </a:r>
            <a:br>
              <a:rPr lang="en-US" sz="3600" dirty="0" smtClean="0"/>
            </a:br>
            <a:r>
              <a:rPr lang="en-US" sz="3600" dirty="0" smtClean="0"/>
              <a:t>Topic- American war of independence </a:t>
            </a:r>
            <a:r>
              <a:rPr lang="en-US" sz="3600" dirty="0" smtClean="0"/>
              <a:t>Dr.Md.ShakilAkhtar,lect.14,dated:25/7/2020</a:t>
            </a:r>
            <a:endParaRPr lang="en-US" sz="36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smtClean="0">
                <a:hlinkClick r:id="rId2"/>
              </a:rPr>
              <a:t>https://www.historydiscussion.net/history/history-of-america/the-american-war-of-independence/1622</a:t>
            </a:r>
            <a:r>
              <a:rPr lang="en-US" dirty="0" smtClean="0"/>
              <a:t>.</a:t>
            </a:r>
          </a:p>
          <a:p>
            <a:r>
              <a:rPr lang="es-ES" dirty="0" smtClean="0"/>
              <a:t>Palmer, R.R.: </a:t>
            </a:r>
            <a:r>
              <a:rPr lang="es-ES" dirty="0" err="1" smtClean="0"/>
              <a:t>History</a:t>
            </a:r>
            <a:r>
              <a:rPr lang="es-ES" dirty="0" smtClean="0"/>
              <a:t> of </a:t>
            </a:r>
            <a:r>
              <a:rPr lang="es-ES" dirty="0" err="1" smtClean="0"/>
              <a:t>Modern</a:t>
            </a:r>
            <a:r>
              <a:rPr lang="es-ES" dirty="0" smtClean="0"/>
              <a:t> </a:t>
            </a:r>
            <a:r>
              <a:rPr lang="es-ES" dirty="0" err="1" smtClean="0"/>
              <a:t>World</a:t>
            </a:r>
            <a:r>
              <a:rPr lang="es-ES" dirty="0" smtClean="0"/>
              <a:t>,</a:t>
            </a:r>
            <a:r>
              <a:rPr lang="en-US" dirty="0" smtClean="0"/>
              <a:t> McGraw-Hill Higher Education, 2013.</a:t>
            </a:r>
            <a:endParaRPr lang="en-US" smtClean="0"/>
          </a:p>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pPr fontAlgn="base"/>
            <a:r>
              <a:rPr lang="en-US" b="1" dirty="0" smtClean="0"/>
              <a:t>Results of the </a:t>
            </a:r>
            <a:r>
              <a:rPr lang="en-US" b="1" dirty="0" smtClean="0"/>
              <a:t>war:</a:t>
            </a:r>
          </a:p>
          <a:p>
            <a:pPr fontAlgn="base"/>
            <a:r>
              <a:rPr lang="en-US" dirty="0" smtClean="0"/>
              <a:t>Preliminary articles of peace were signed on November 30, 1782, and the Peace of Paris (September 3, 1783) ended the U.S. War of Independence. Great Britain recognized the independence of the United States (with western boundaries to the Mississippi River) and ceded Florida to Spain. Other provisions called for payment of U.S. private debts to British citizens, American use of the Newfoundland fisheries, and fair treatment for American colonials loyal to Britain.</a:t>
            </a:r>
            <a:endParaRPr lang="en-US"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The American revolution of 1765-1783 inspired the French revolution of 1789-1799, showing that the abstract ideals of Liberalism could work in practice, and so inspired radical and gradual social changes across Europe, including in Britain, that resulted in Canada, New Zealand and Australia's democratic traditions.</a:t>
            </a:r>
            <a:br>
              <a:rPr lang="en-US" dirty="0" smtClean="0"/>
            </a:br>
            <a:r>
              <a:rPr lang="en-US" dirty="0" smtClean="0"/>
              <a:t/>
            </a:r>
            <a:br>
              <a:rPr lang="en-US" dirty="0" smtClean="0"/>
            </a:br>
            <a:r>
              <a:rPr lang="en-US" dirty="0" smtClean="0"/>
              <a:t>The remarkable work that is the American constitution is a ground-breaking declaration, unique at that point in history, that has inspired similar declarations across the world since.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By declaring independence, America demonstrated that it was possible to overthrow “old regimes”. This was the first time a colony had rebelled and successfully asserted its rights to self-government and nationhood. This inspired many European nations and colonies to revolt.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The United States had created a new social contract in the form of its Constitution, in which they realized the ideas of Enlightenment. The natural rights of man, and the ideas of liberty, equality, and freedom of religion, were no longer unrealistic Utopian ideals. The framers of U.S Constitution rejected the Greek model of civic republicanism. They distinguished between the notion of “democracy” and their own proposed system of representative democracy. This made the bourgeoisie of Europe reconsider their own government and monarchic systems.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r>
            <a:br>
              <a:rPr lang="en-US" dirty="0" smtClean="0"/>
            </a:br>
            <a:r>
              <a:rPr lang="en-US" dirty="0" smtClean="0"/>
              <a:t>The American Revolution had a tremendous effect on Europe. It not only served as an inspiration for France, but also demonstrated that the liberal political ideas of the Enlightenment were more than mere utterances of intellectuals.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fontAlgn="base"/>
            <a:r>
              <a:rPr lang="en-US" dirty="0" smtClean="0"/>
              <a:t>1. The colonies became independent. The new nation was endowed with a vast stretch of land from the Atlantic Ocean to the Mississippi River and from the Great Lakes to Florida.</a:t>
            </a:r>
          </a:p>
          <a:p>
            <a:r>
              <a:rPr lang="en-US" dirty="0" smtClean="0"/>
              <a:t>2. In 1789, the national government of the United States of America adopted a Republican Constitution.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smtClean="0"/>
              <a:t> The Bill of Rights guaranteed to the citizens of the USA the right to freedom of speech, press, religion and justice. The American Government was to be headed by an elected President.</a:t>
            </a:r>
          </a:p>
          <a:p>
            <a:r>
              <a:rPr lang="en-US" dirty="0" smtClean="0"/>
              <a:t>3. The American Revolution inspired men and women of other nations who wanted to be free from oppression. Thus it sowed the seeds of revolution, especially in France.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may be said that the American Revolution brought a great social and intellectual awakening among the people of Europe.</a:t>
            </a:r>
          </a:p>
          <a:p>
            <a:r>
              <a:rPr lang="en-US" dirty="0" smtClean="0"/>
              <a:t>4. State interference in the country’s economy was minimized. The Government encouraged and supported private enterprises.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398</Words>
  <Application>Microsoft Office PowerPoint</Application>
  <PresentationFormat>On-screen Show (4:3)</PresentationFormat>
  <Paragraphs>16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History, Degree Part-3,Paper-7,Unit-1,   Topic- American war of independence Dr.Md.ShakilAkhtar,lect.14,dated:25/7/2020</vt:lpstr>
      <vt:lpstr>Slide 2</vt:lpstr>
      <vt:lpstr>Slide 3</vt:lpstr>
      <vt:lpstr>Slide 4</vt:lpstr>
      <vt:lpstr>Slide 5</vt:lpstr>
      <vt:lpstr>Slide 6</vt:lpstr>
      <vt:lpstr>Slide 7</vt:lpstr>
      <vt:lpstr>Slide 8</vt:lpstr>
      <vt:lpstr>Slide 9</vt:lpstr>
      <vt:lpstr>Reference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Degree Part-3,Paper-7,Unit-1,   Topic- American war of independence Dr.Md.ShakilAkhtar,lect.14,dated:25/7/2020</dc:title>
  <dc:creator>Admin</dc:creator>
  <cp:lastModifiedBy>Admin</cp:lastModifiedBy>
  <cp:revision>4</cp:revision>
  <dcterms:created xsi:type="dcterms:W3CDTF">2006-08-16T00:00:00Z</dcterms:created>
  <dcterms:modified xsi:type="dcterms:W3CDTF">2020-07-25T02:21:16Z</dcterms:modified>
</cp:coreProperties>
</file>